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5.png" ContentType="image/png"/>
  <Override PartName="/ppt/media/image10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png" ContentType="image/png"/>
  <Override PartName="/ppt/media/image11.png" ContentType="image/png"/>
  <Override PartName="/ppt/media/image1.jpeg" ContentType="image/jpeg"/>
  <Override PartName="/ppt/media/image7.png" ContentType="image/png"/>
  <Override PartName="/ppt/media/image12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431640" y="764280"/>
            <a:ext cx="690840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64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640" spc="-1" strike="noStrike">
                <a:latin typeface="Arial"/>
              </a:rPr>
              <a:t>Click to edit the notes format</a:t>
            </a:r>
            <a:endParaRPr b="0" lang="en-US" sz="2640" spc="-1" strike="noStrike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48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dt" idx="6"/>
          </p:nvPr>
        </p:nvSpPr>
        <p:spPr>
          <a:xfrm>
            <a:off x="4399200" y="0"/>
            <a:ext cx="337248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 type="ftr" idx="7"/>
          </p:nvPr>
        </p:nvSpPr>
        <p:spPr>
          <a:xfrm>
            <a:off x="0" y="9555480"/>
            <a:ext cx="337248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8" name="PlaceHolder 6"/>
          <p:cNvSpPr>
            <a:spLocks noGrp="1"/>
          </p:cNvSpPr>
          <p:nvPr>
            <p:ph type="sldNum" idx="8"/>
          </p:nvPr>
        </p:nvSpPr>
        <p:spPr>
          <a:xfrm>
            <a:off x="4399200" y="9555480"/>
            <a:ext cx="337248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60B8C713-909F-4E14-81F3-803AE082A2DF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560" cy="3394440"/>
          </a:xfrm>
          <a:prstGeom prst="rect">
            <a:avLst/>
          </a:prstGeom>
          <a:ln w="0">
            <a:noFill/>
          </a:ln>
        </p:spPr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560" cy="396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sldNum" idx="10"/>
          </p:nvPr>
        </p:nvSpPr>
        <p:spPr>
          <a:xfrm>
            <a:off x="4402440" y="9553680"/>
            <a:ext cx="3367800" cy="5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27FE77F-5862-4142-89F7-0318619E6E25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560" cy="3394440"/>
          </a:xfrm>
          <a:prstGeom prst="rect">
            <a:avLst/>
          </a:prstGeom>
          <a:ln w="0">
            <a:noFill/>
          </a:ln>
        </p:spPr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560" cy="396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sldNum" idx="18"/>
          </p:nvPr>
        </p:nvSpPr>
        <p:spPr>
          <a:xfrm>
            <a:off x="4402440" y="9553680"/>
            <a:ext cx="3367800" cy="5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4F48050-3F30-4738-B64C-9570208A0BC7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560" cy="3394440"/>
          </a:xfrm>
          <a:prstGeom prst="rect">
            <a:avLst/>
          </a:prstGeom>
          <a:ln w="0">
            <a:noFill/>
          </a:ln>
        </p:spPr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560" cy="396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sldNum" idx="11"/>
          </p:nvPr>
        </p:nvSpPr>
        <p:spPr>
          <a:xfrm>
            <a:off x="4402440" y="9553680"/>
            <a:ext cx="3367800" cy="5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7283E04-DA92-4A76-881F-54A1D1A8FE92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560" cy="3394440"/>
          </a:xfrm>
          <a:prstGeom prst="rect">
            <a:avLst/>
          </a:prstGeom>
          <a:ln w="0">
            <a:noFill/>
          </a:ln>
        </p:spPr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560" cy="396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sldNum" idx="12"/>
          </p:nvPr>
        </p:nvSpPr>
        <p:spPr>
          <a:xfrm>
            <a:off x="4402440" y="9553680"/>
            <a:ext cx="3367800" cy="5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22B15AD-B0A8-4C69-A4B0-8B21F2D5AF3B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560" cy="3394440"/>
          </a:xfrm>
          <a:prstGeom prst="rect">
            <a:avLst/>
          </a:prstGeom>
          <a:ln w="0">
            <a:noFill/>
          </a:ln>
        </p:spPr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560" cy="396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sldNum" idx="13"/>
          </p:nvPr>
        </p:nvSpPr>
        <p:spPr>
          <a:xfrm>
            <a:off x="4402440" y="9553680"/>
            <a:ext cx="3367800" cy="5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29984AC-271C-493E-944B-2D235A3B2D32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560" cy="3394440"/>
          </a:xfrm>
          <a:prstGeom prst="rect">
            <a:avLst/>
          </a:prstGeom>
          <a:ln w="0">
            <a:noFill/>
          </a:ln>
        </p:spPr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560" cy="396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sldNum" idx="14"/>
          </p:nvPr>
        </p:nvSpPr>
        <p:spPr>
          <a:xfrm>
            <a:off x="4402440" y="9553680"/>
            <a:ext cx="3367800" cy="5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C2DA3D7-7907-4129-8B76-C61DA479F0AD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560" cy="3394440"/>
          </a:xfrm>
          <a:prstGeom prst="rect">
            <a:avLst/>
          </a:prstGeom>
          <a:ln w="0">
            <a:noFill/>
          </a:ln>
        </p:spPr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560" cy="396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sldNum" idx="15"/>
          </p:nvPr>
        </p:nvSpPr>
        <p:spPr>
          <a:xfrm>
            <a:off x="4402440" y="9553680"/>
            <a:ext cx="3367800" cy="5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C24426D-DA78-4D7E-9E53-056590DF49C8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560" cy="3394440"/>
          </a:xfrm>
          <a:prstGeom prst="rect">
            <a:avLst/>
          </a:prstGeom>
          <a:ln w="0">
            <a:noFill/>
          </a:ln>
        </p:spPr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560" cy="396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sldNum" idx="16"/>
          </p:nvPr>
        </p:nvSpPr>
        <p:spPr>
          <a:xfrm>
            <a:off x="4402440" y="9553680"/>
            <a:ext cx="3367800" cy="5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512CD22-C3DE-4499-B605-2452A5A424CF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560" cy="3394440"/>
          </a:xfrm>
          <a:prstGeom prst="rect">
            <a:avLst/>
          </a:prstGeom>
          <a:ln w="0">
            <a:noFill/>
          </a:ln>
        </p:spPr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560" cy="396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sldNum" idx="17"/>
          </p:nvPr>
        </p:nvSpPr>
        <p:spPr>
          <a:xfrm>
            <a:off x="4402440" y="9553680"/>
            <a:ext cx="3367800" cy="504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3AC63E1-5CCB-4E3B-B882-4EF54E8BE0F8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3ACA93B-ECDA-42A8-B835-07AFC4C7F58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823720" y="374796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843D131-F38F-4429-A0E8-4A379690CE4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800424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634767B-A7FB-4009-87EA-A7E4402EA2D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726264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70192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82372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726264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70192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E5E23A8-2083-4DF7-96E2-10ECFB4FA96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5823720" y="1645920"/>
            <a:ext cx="42555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42555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92640" y="-554400"/>
            <a:ext cx="8693640" cy="729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823720" y="1645920"/>
            <a:ext cx="42555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E027445-56E9-4B82-8909-78C56781AA5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800424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823720" y="374796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800424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726264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870192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582372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726264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870192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5823720" y="1645920"/>
            <a:ext cx="42555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42555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42555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D328B93-B879-477E-8D62-C5350B91E48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692640" y="-554400"/>
            <a:ext cx="8693640" cy="729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800424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5823720" y="374796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800424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726264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870192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582372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/>
          </p:nvPr>
        </p:nvSpPr>
        <p:spPr>
          <a:xfrm>
            <a:off x="726264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/>
          </p:nvPr>
        </p:nvSpPr>
        <p:spPr>
          <a:xfrm>
            <a:off x="870192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5823720" y="1645920"/>
            <a:ext cx="42555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425556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AA63F76-DBCD-4631-9CB7-66B7D4CD94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ubTitle"/>
          </p:nvPr>
        </p:nvSpPr>
        <p:spPr>
          <a:xfrm>
            <a:off x="692640" y="-554400"/>
            <a:ext cx="8693640" cy="729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800424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5823720" y="374796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800424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726264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8701920" y="164592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/>
          </p:nvPr>
        </p:nvSpPr>
        <p:spPr>
          <a:xfrm>
            <a:off x="582372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/>
          </p:nvPr>
        </p:nvSpPr>
        <p:spPr>
          <a:xfrm>
            <a:off x="726264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/>
          </p:nvPr>
        </p:nvSpPr>
        <p:spPr>
          <a:xfrm>
            <a:off x="8701920" y="3747960"/>
            <a:ext cx="13701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6F3F645-335F-4901-AAA6-C6851F53AA9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92640" y="-554400"/>
            <a:ext cx="8693640" cy="7292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E2DAE91-77FA-4861-9649-C903D424BF8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E1793E3-EB9F-458B-A9E9-CDFD30FFBC1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402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8004240" y="374796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10DD3B9-6976-4CB8-BD75-A35D42A2DB3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82372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8004240" y="1645920"/>
            <a:ext cx="207648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823720" y="3747960"/>
            <a:ext cx="4255560" cy="191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168"/>
              </a:spcBef>
              <a:buNone/>
            </a:pPr>
            <a:endParaRPr b="0" lang="en-US" sz="231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4FDF838-6981-4FCE-8777-115C7A229D2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7784F619-8010-4761-8335-95148E036D44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6"/>
          <p:cNvSpPr/>
          <p:nvPr/>
        </p:nvSpPr>
        <p:spPr>
          <a:xfrm rot="5400000">
            <a:off x="9423360" y="4773240"/>
            <a:ext cx="18183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© Copyright Showeet.com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2" name="Rectangle 5"/>
          <p:cNvSpPr/>
          <p:nvPr/>
        </p:nvSpPr>
        <p:spPr>
          <a:xfrm>
            <a:off x="212760" y="205920"/>
            <a:ext cx="9654120" cy="5257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PlaceHolder 1"/>
          <p:cNvSpPr>
            <a:spLocks noGrp="1"/>
          </p:cNvSpPr>
          <p:nvPr>
            <p:ph type="body"/>
          </p:nvPr>
        </p:nvSpPr>
        <p:spPr>
          <a:xfrm>
            <a:off x="212760" y="205920"/>
            <a:ext cx="4826880" cy="5257440"/>
          </a:xfrm>
          <a:prstGeom prst="rect">
            <a:avLst/>
          </a:prstGeom>
          <a:solidFill>
            <a:srgbClr val="00b0f0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168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935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70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468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title"/>
          </p:nvPr>
        </p:nvSpPr>
        <p:spPr>
          <a:xfrm>
            <a:off x="6342480" y="1126440"/>
            <a:ext cx="3278880" cy="14943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342480" y="3070440"/>
            <a:ext cx="3278880" cy="12398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Edit Master text styles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ftr" idx="4"/>
          </p:nvPr>
        </p:nvSpPr>
        <p:spPr>
          <a:xfrm>
            <a:off x="5157720" y="5164560"/>
            <a:ext cx="4463280" cy="301680"/>
          </a:xfrm>
          <a:prstGeom prst="rect">
            <a:avLst/>
          </a:prstGeom>
          <a:noFill/>
          <a:ln w="0">
            <a:noFill/>
          </a:ln>
        </p:spPr>
        <p:txBody>
          <a:bodyPr lIns="0" rIns="0"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7" name="Rectangle 7"/>
          <p:cNvSpPr/>
          <p:nvPr/>
        </p:nvSpPr>
        <p:spPr>
          <a:xfrm>
            <a:off x="6342480" y="2754720"/>
            <a:ext cx="758880" cy="134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6"/>
          <p:cNvSpPr/>
          <p:nvPr/>
        </p:nvSpPr>
        <p:spPr>
          <a:xfrm rot="5400000">
            <a:off x="9423360" y="4773240"/>
            <a:ext cx="18183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© Copyright Showeet.com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85" name="Rectangle 5"/>
          <p:cNvSpPr/>
          <p:nvPr/>
        </p:nvSpPr>
        <p:spPr>
          <a:xfrm>
            <a:off x="212760" y="205920"/>
            <a:ext cx="9654120" cy="5257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PlaceHolder 1"/>
          <p:cNvSpPr>
            <a:spLocks noGrp="1"/>
          </p:cNvSpPr>
          <p:nvPr>
            <p:ph type="body"/>
          </p:nvPr>
        </p:nvSpPr>
        <p:spPr>
          <a:xfrm>
            <a:off x="5823720" y="1645920"/>
            <a:ext cx="4255560" cy="4023720"/>
          </a:xfrm>
          <a:prstGeom prst="rect">
            <a:avLst/>
          </a:prstGeom>
          <a:solidFill>
            <a:srgbClr val="00b0f0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168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935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70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468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640" cy="1572840"/>
          </a:xfrm>
          <a:prstGeom prst="rect">
            <a:avLst/>
          </a:prstGeom>
          <a:noFill/>
          <a:ln w="0">
            <a:noFill/>
          </a:ln>
        </p:spPr>
        <p:txBody>
          <a:bodyPr lIns="0" r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5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5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92640" y="1049400"/>
            <a:ext cx="8693640" cy="456480"/>
          </a:xfrm>
          <a:prstGeom prst="rect">
            <a:avLst/>
          </a:prstGeom>
          <a:noFill/>
          <a:ln w="0">
            <a:noFill/>
          </a:ln>
        </p:spPr>
        <p:txBody>
          <a:bodyPr lIns="45720" rIns="0" anchor="t">
            <a:normAutofit fontScale="13000"/>
          </a:bodyPr>
          <a:p>
            <a:pPr marL="432000" indent="-324000">
              <a:lnSpc>
                <a:spcPct val="90000"/>
              </a:lnSpc>
              <a:spcBef>
                <a:spcPts val="1168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935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70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468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92640" y="1738800"/>
            <a:ext cx="4976640" cy="34606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rmAutofit/>
          </a:bodyPr>
          <a:p>
            <a:pPr marL="228600" indent="-228600">
              <a:lnSpc>
                <a:spcPct val="90000"/>
              </a:lnSpc>
              <a:spcAft>
                <a:spcPts val="2401"/>
              </a:spcAft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ftr" idx="5"/>
          </p:nvPr>
        </p:nvSpPr>
        <p:spPr>
          <a:xfrm>
            <a:off x="1984320" y="5164560"/>
            <a:ext cx="3685320" cy="301680"/>
          </a:xfrm>
          <a:prstGeom prst="rect">
            <a:avLst/>
          </a:prstGeom>
          <a:noFill/>
          <a:ln w="0">
            <a:noFill/>
          </a:ln>
        </p:spPr>
        <p:txBody>
          <a:bodyPr lIns="0" rIns="0"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91" name="Rectangle 10"/>
          <p:cNvSpPr/>
          <p:nvPr/>
        </p:nvSpPr>
        <p:spPr>
          <a:xfrm>
            <a:off x="0" y="1513800"/>
            <a:ext cx="2954880" cy="129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6"/>
          <p:cNvSpPr/>
          <p:nvPr/>
        </p:nvSpPr>
        <p:spPr>
          <a:xfrm rot="5400000">
            <a:off x="9423360" y="4773240"/>
            <a:ext cx="18183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© Copyright Showeet.com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29" name="Rectangle 5"/>
          <p:cNvSpPr/>
          <p:nvPr/>
        </p:nvSpPr>
        <p:spPr>
          <a:xfrm>
            <a:off x="212760" y="205920"/>
            <a:ext cx="9654120" cy="5257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PlaceHolder 1"/>
          <p:cNvSpPr>
            <a:spLocks noGrp="1"/>
          </p:cNvSpPr>
          <p:nvPr>
            <p:ph type="body"/>
          </p:nvPr>
        </p:nvSpPr>
        <p:spPr>
          <a:xfrm>
            <a:off x="3419640" y="0"/>
            <a:ext cx="3239640" cy="3414960"/>
          </a:xfrm>
          <a:prstGeom prst="rect">
            <a:avLst/>
          </a:prstGeom>
          <a:solidFill>
            <a:srgbClr val="00b0f0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168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935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70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468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212760" y="2254320"/>
            <a:ext cx="3026880" cy="3414960"/>
          </a:xfrm>
          <a:prstGeom prst="rect">
            <a:avLst/>
          </a:prstGeom>
          <a:solidFill>
            <a:srgbClr val="00b0f0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168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935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70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468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839640" y="2254320"/>
            <a:ext cx="3239640" cy="3209040"/>
          </a:xfrm>
          <a:prstGeom prst="rect">
            <a:avLst/>
          </a:prstGeom>
          <a:solidFill>
            <a:srgbClr val="00b0f0"/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168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935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70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468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32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403560" y="397440"/>
            <a:ext cx="2835720" cy="1590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rmAutofit fontScale="93000"/>
          </a:bodyPr>
          <a:p>
            <a:pPr marL="228600" indent="-228600">
              <a:lnSpc>
                <a:spcPct val="90000"/>
              </a:lnSpc>
              <a:spcAft>
                <a:spcPts val="2401"/>
              </a:spcAft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Edit Master text styles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6842880" y="397440"/>
            <a:ext cx="2835720" cy="1590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rmAutofit fontScale="93000"/>
          </a:bodyPr>
          <a:p>
            <a:pPr marL="228600" indent="-228600">
              <a:lnSpc>
                <a:spcPct val="90000"/>
              </a:lnSpc>
              <a:spcAft>
                <a:spcPts val="2401"/>
              </a:spcAft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Edit Master text styles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5" name="PlaceHolder 6"/>
          <p:cNvSpPr>
            <a:spLocks noGrp="1"/>
          </p:cNvSpPr>
          <p:nvPr>
            <p:ph type="body"/>
          </p:nvPr>
        </p:nvSpPr>
        <p:spPr>
          <a:xfrm>
            <a:off x="3441240" y="3596760"/>
            <a:ext cx="3218400" cy="16812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rmAutofit/>
          </a:bodyPr>
          <a:p>
            <a:pPr marL="228600" indent="-228600">
              <a:lnSpc>
                <a:spcPct val="90000"/>
              </a:lnSpc>
              <a:spcAft>
                <a:spcPts val="2401"/>
              </a:spcAft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Edit Master text styles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7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64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64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hyperlink" Target="https://unsplash.com/@gnolatinbird?utm_source=unsplash&amp;utm_medium=referral&amp;utm_content=creditCopyText" TargetMode="External"/><Relationship Id="rId4" Type="http://schemas.openxmlformats.org/officeDocument/2006/relationships/hyperlink" Target="https://unsplash.com/s/photos/recording-studio?utm_source=unsplash&amp;utm_medium=referral&amp;utm_content=creditCopyText" TargetMode="External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37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37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37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icture Placeholder 6" descr=""/>
          <p:cNvPicPr/>
          <p:nvPr/>
        </p:nvPicPr>
        <p:blipFill>
          <a:blip r:embed="rId1"/>
          <a:srcRect l="-2924" t="-4994" r="-2924" b="-4994"/>
          <a:stretch/>
        </p:blipFill>
        <p:spPr>
          <a:xfrm>
            <a:off x="0" y="-75960"/>
            <a:ext cx="6615000" cy="5875560"/>
          </a:xfrm>
          <a:prstGeom prst="rect">
            <a:avLst/>
          </a:prstGeom>
          <a:ln w="0">
            <a:noFill/>
          </a:ln>
        </p:spPr>
      </p:pic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172200" y="3429000"/>
            <a:ext cx="3993840" cy="10893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Courier New"/>
              </a:rPr>
              <a:t>Top 3 Songs Musical Analysis</a:t>
            </a:r>
            <a:endParaRPr b="0" lang="en-US" sz="3600" spc="-1" strike="noStrike">
              <a:solidFill>
                <a:srgbClr val="000000"/>
              </a:solidFill>
              <a:latin typeface="Courier New"/>
            </a:endParaRPr>
          </a:p>
        </p:txBody>
      </p:sp>
      <p:sp>
        <p:nvSpPr>
          <p:cNvPr id="181" name="Date Placeholder 2"/>
          <p:cNvSpPr/>
          <p:nvPr/>
        </p:nvSpPr>
        <p:spPr>
          <a:xfrm>
            <a:off x="254880" y="5211360"/>
            <a:ext cx="1133640" cy="3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82" name="Rectangle 3"/>
          <p:cNvSpPr/>
          <p:nvPr/>
        </p:nvSpPr>
        <p:spPr>
          <a:xfrm>
            <a:off x="4008960" y="196200"/>
            <a:ext cx="2061360" cy="156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Rectangle 4"/>
          <p:cNvSpPr/>
          <p:nvPr/>
        </p:nvSpPr>
        <p:spPr>
          <a:xfrm>
            <a:off x="4008960" y="5311440"/>
            <a:ext cx="2061360" cy="1569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PlaceHolder 2"/>
          <p:cNvSpPr>
            <a:spLocks noGrp="1"/>
          </p:cNvSpPr>
          <p:nvPr>
            <p:ph type="ftr" idx="9"/>
          </p:nvPr>
        </p:nvSpPr>
        <p:spPr>
          <a:xfrm>
            <a:off x="5366520" y="5029200"/>
            <a:ext cx="4463280" cy="301680"/>
          </a:xfrm>
          <a:prstGeom prst="rect">
            <a:avLst/>
          </a:prstGeom>
          <a:noFill/>
          <a:ln w="0">
            <a:noFill/>
          </a:ln>
        </p:spPr>
        <p:txBody>
          <a:bodyPr lIns="0" rIns="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b2b2b2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endParaRPr b="0" lang="en-US" sz="1200" spc="-1" strike="noStrike">
              <a:latin typeface="Times New Roman"/>
            </a:endParaRPr>
          </a:p>
          <a:p>
            <a:pPr algn="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b2b2b2"/>
                </a:solidFill>
                <a:latin typeface="Calibri"/>
              </a:rPr>
              <a:t>Photo by Marc Fanelli-Isla on Unsplash</a:t>
            </a:r>
            <a:endParaRPr b="0" lang="en-US" sz="1400" spc="-1" strike="noStrike">
              <a:latin typeface="Times New Roman"/>
            </a:endParaRPr>
          </a:p>
          <a:p>
            <a:pPr algn="r">
              <a:lnSpc>
                <a:spcPct val="100000"/>
              </a:lnSpc>
              <a:buNone/>
            </a:pPr>
            <a:endParaRPr b="0" lang="en-US" sz="1400" spc="-1" strike="noStrike">
              <a:latin typeface="Times New Roman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2"/>
          <a:stretch/>
        </p:blipFill>
        <p:spPr>
          <a:xfrm>
            <a:off x="6593400" y="907560"/>
            <a:ext cx="2779200" cy="1378440"/>
          </a:xfrm>
          <a:prstGeom prst="rect">
            <a:avLst/>
          </a:prstGeom>
          <a:ln w="0">
            <a:noFill/>
          </a:ln>
        </p:spPr>
      </p:pic>
      <p:sp>
        <p:nvSpPr>
          <p:cNvPr id="186" name=""/>
          <p:cNvSpPr txBox="1"/>
          <p:nvPr/>
        </p:nvSpPr>
        <p:spPr>
          <a:xfrm>
            <a:off x="9135000" y="1600200"/>
            <a:ext cx="945000" cy="982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Courier New"/>
              </a:rPr>
              <a:t>‘</a:t>
            </a:r>
            <a:r>
              <a:rPr b="0" lang="en-US" sz="4400" spc="-1" strike="noStrike">
                <a:solidFill>
                  <a:srgbClr val="000000"/>
                </a:solidFill>
                <a:latin typeface="Courier New"/>
              </a:rPr>
              <a:t>s</a:t>
            </a:r>
            <a:endParaRPr b="0" lang="en-US" sz="4400" spc="-1" strike="noStrike">
              <a:solidFill>
                <a:srgbClr val="000000"/>
              </a:solidFill>
              <a:latin typeface="Courier New"/>
            </a:endParaRPr>
          </a:p>
        </p:txBody>
      </p:sp>
      <p:sp>
        <p:nvSpPr>
          <p:cNvPr id="187" name=""/>
          <p:cNvSpPr txBox="1"/>
          <p:nvPr/>
        </p:nvSpPr>
        <p:spPr>
          <a:xfrm>
            <a:off x="3968640" y="196200"/>
            <a:ext cx="1966320" cy="325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820" spc="-1" strike="noStrike">
                <a:latin typeface="Arial"/>
              </a:rPr>
              <a:t>Photo by </a:t>
            </a:r>
            <a:r>
              <a:rPr b="0" lang="en-US" sz="820" spc="-1" strike="noStrike">
                <a:latin typeface="Arial"/>
                <a:hlinkClick r:id="rId3"/>
              </a:rPr>
              <a:t>Marc Fanelli-Isla</a:t>
            </a:r>
            <a:r>
              <a:rPr b="0" lang="en-US" sz="820" spc="-1" strike="noStrike">
                <a:latin typeface="Arial"/>
              </a:rPr>
              <a:t> on </a:t>
            </a:r>
            <a:r>
              <a:rPr b="0" lang="en-US" sz="820" spc="-1" strike="noStrike">
                <a:latin typeface="Arial"/>
                <a:hlinkClick r:id="rId4"/>
              </a:rPr>
              <a:t>Unsplash</a:t>
            </a:r>
            <a:endParaRPr b="0" lang="en-US" sz="8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Placeholder 3" descr=""/>
          <p:cNvPicPr/>
          <p:nvPr/>
        </p:nvPicPr>
        <p:blipFill>
          <a:blip r:embed="rId1"/>
          <a:srcRect l="-253696" t="-309957" r="-253696" b="-309957"/>
          <a:stretch/>
        </p:blipFill>
        <p:spPr>
          <a:xfrm>
            <a:off x="5823720" y="1645920"/>
            <a:ext cx="4255560" cy="4023720"/>
          </a:xfrm>
          <a:prstGeom prst="rect">
            <a:avLst/>
          </a:prstGeom>
          <a:ln w="0">
            <a:noFill/>
          </a:ln>
        </p:spPr>
      </p:pic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640" cy="694440"/>
          </a:xfrm>
          <a:prstGeom prst="rect">
            <a:avLst/>
          </a:prstGeom>
          <a:noFill/>
          <a:ln w="0">
            <a:noFill/>
          </a:ln>
        </p:spPr>
        <p:txBody>
          <a:bodyPr lIns="0" r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640" cy="456480"/>
          </a:xfrm>
          <a:prstGeom prst="rect">
            <a:avLst/>
          </a:prstGeom>
          <a:noFill/>
          <a:ln w="0">
            <a:noFill/>
          </a:ln>
        </p:spPr>
        <p:txBody>
          <a:bodyPr lIns="45720" rIns="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640" cy="34606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Date Placeholder 5"/>
          <p:cNvSpPr/>
          <p:nvPr/>
        </p:nvSpPr>
        <p:spPr>
          <a:xfrm>
            <a:off x="254880" y="5211360"/>
            <a:ext cx="1133640" cy="3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Placeholder 7" descr=""/>
          <p:cNvPicPr/>
          <p:nvPr/>
        </p:nvPicPr>
        <p:blipFill>
          <a:blip r:embed="rId1"/>
          <a:srcRect l="-166015" t="-255485" r="-166015" b="-255485"/>
          <a:stretch/>
        </p:blipFill>
        <p:spPr>
          <a:xfrm>
            <a:off x="212760" y="2254320"/>
            <a:ext cx="3026880" cy="3414960"/>
          </a:xfrm>
          <a:prstGeom prst="rect">
            <a:avLst/>
          </a:prstGeom>
          <a:ln w="0">
            <a:noFill/>
          </a:ln>
        </p:spPr>
      </p:pic>
      <p:sp>
        <p:nvSpPr>
          <p:cNvPr id="191" name="PlaceHolder 1"/>
          <p:cNvSpPr>
            <a:spLocks noGrp="1"/>
          </p:cNvSpPr>
          <p:nvPr>
            <p:ph/>
          </p:nvPr>
        </p:nvSpPr>
        <p:spPr>
          <a:xfrm>
            <a:off x="403560" y="397440"/>
            <a:ext cx="2835720" cy="1590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6842880" y="397440"/>
            <a:ext cx="2835720" cy="1590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3441240" y="3596760"/>
            <a:ext cx="3218400" cy="16812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Date Placeholder 7"/>
          <p:cNvSpPr/>
          <p:nvPr/>
        </p:nvSpPr>
        <p:spPr>
          <a:xfrm>
            <a:off x="254880" y="5211360"/>
            <a:ext cx="1133640" cy="3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ffffff"/>
                </a:solidFill>
                <a:latin typeface="Calibri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95" name="Picture Placeholder 8" descr=""/>
          <p:cNvPicPr/>
          <p:nvPr/>
        </p:nvPicPr>
        <p:blipFill>
          <a:blip r:embed="rId2"/>
          <a:srcRect l="-181223" t="-255485" r="-181223" b="-255485"/>
          <a:stretch/>
        </p:blipFill>
        <p:spPr>
          <a:xfrm>
            <a:off x="3419640" y="0"/>
            <a:ext cx="3239640" cy="3414960"/>
          </a:xfrm>
          <a:prstGeom prst="rect">
            <a:avLst/>
          </a:prstGeom>
          <a:ln w="0">
            <a:noFill/>
          </a:ln>
        </p:spPr>
      </p:pic>
      <p:pic>
        <p:nvPicPr>
          <p:cNvPr id="196" name="Picture Placeholder 9" descr=""/>
          <p:cNvPicPr/>
          <p:nvPr/>
        </p:nvPicPr>
        <p:blipFill>
          <a:blip r:embed="rId3"/>
          <a:srcRect l="-181223" t="-237061" r="-181223" b="-237061"/>
          <a:stretch/>
        </p:blipFill>
        <p:spPr>
          <a:xfrm>
            <a:off x="6839640" y="2254320"/>
            <a:ext cx="3239640" cy="3209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Picture Placeholder 5" descr=""/>
          <p:cNvPicPr/>
          <p:nvPr/>
        </p:nvPicPr>
        <p:blipFill>
          <a:blip r:embed="rId1"/>
          <a:srcRect l="-253696" t="-309957" r="-253696" b="-309957"/>
          <a:stretch/>
        </p:blipFill>
        <p:spPr>
          <a:xfrm>
            <a:off x="5823720" y="1645920"/>
            <a:ext cx="4255560" cy="4023720"/>
          </a:xfrm>
          <a:prstGeom prst="rect">
            <a:avLst/>
          </a:prstGeom>
          <a:ln w="0">
            <a:noFill/>
          </a:ln>
        </p:spPr>
      </p:pic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640" cy="694440"/>
          </a:xfrm>
          <a:prstGeom prst="rect">
            <a:avLst/>
          </a:prstGeom>
          <a:noFill/>
          <a:ln w="0">
            <a:noFill/>
          </a:ln>
        </p:spPr>
        <p:txBody>
          <a:bodyPr lIns="0" r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640" cy="456480"/>
          </a:xfrm>
          <a:prstGeom prst="rect">
            <a:avLst/>
          </a:prstGeom>
          <a:noFill/>
          <a:ln w="0">
            <a:noFill/>
          </a:ln>
        </p:spPr>
        <p:txBody>
          <a:bodyPr lIns="45720" rIns="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640" cy="34606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Date Placeholder 3"/>
          <p:cNvSpPr/>
          <p:nvPr/>
        </p:nvSpPr>
        <p:spPr>
          <a:xfrm>
            <a:off x="254880" y="5211360"/>
            <a:ext cx="1133640" cy="3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icture Placeholder 10" descr=""/>
          <p:cNvPicPr/>
          <p:nvPr/>
        </p:nvPicPr>
        <p:blipFill>
          <a:blip r:embed="rId1"/>
          <a:srcRect l="-166015" t="-255485" r="-166015" b="-255485"/>
          <a:stretch/>
        </p:blipFill>
        <p:spPr>
          <a:xfrm>
            <a:off x="212760" y="2254320"/>
            <a:ext cx="3026880" cy="3414960"/>
          </a:xfrm>
          <a:prstGeom prst="rect">
            <a:avLst/>
          </a:prstGeom>
          <a:ln w="0">
            <a:noFill/>
          </a:ln>
        </p:spPr>
      </p:pic>
      <p:sp>
        <p:nvSpPr>
          <p:cNvPr id="203" name="PlaceHolder 1"/>
          <p:cNvSpPr>
            <a:spLocks noGrp="1"/>
          </p:cNvSpPr>
          <p:nvPr>
            <p:ph/>
          </p:nvPr>
        </p:nvSpPr>
        <p:spPr>
          <a:xfrm>
            <a:off x="403560" y="397440"/>
            <a:ext cx="2835720" cy="1590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6842880" y="397440"/>
            <a:ext cx="2835720" cy="1590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/>
          </p:nvPr>
        </p:nvSpPr>
        <p:spPr>
          <a:xfrm>
            <a:off x="3441240" y="3596760"/>
            <a:ext cx="3218400" cy="16812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Date Placeholder 8"/>
          <p:cNvSpPr/>
          <p:nvPr/>
        </p:nvSpPr>
        <p:spPr>
          <a:xfrm>
            <a:off x="254880" y="5211360"/>
            <a:ext cx="1133640" cy="3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ffffff"/>
                </a:solidFill>
                <a:latin typeface="Calibri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207" name="Picture Placeholder 11" descr=""/>
          <p:cNvPicPr/>
          <p:nvPr/>
        </p:nvPicPr>
        <p:blipFill>
          <a:blip r:embed="rId2"/>
          <a:srcRect l="-181223" t="-255485" r="-181223" b="-255485"/>
          <a:stretch/>
        </p:blipFill>
        <p:spPr>
          <a:xfrm>
            <a:off x="3419640" y="0"/>
            <a:ext cx="3239640" cy="3414960"/>
          </a:xfrm>
          <a:prstGeom prst="rect">
            <a:avLst/>
          </a:prstGeom>
          <a:ln w="0">
            <a:noFill/>
          </a:ln>
        </p:spPr>
      </p:pic>
      <p:pic>
        <p:nvPicPr>
          <p:cNvPr id="208" name="Picture Placeholder 12" descr=""/>
          <p:cNvPicPr/>
          <p:nvPr/>
        </p:nvPicPr>
        <p:blipFill>
          <a:blip r:embed="rId3"/>
          <a:srcRect l="-181223" t="-237061" r="-181223" b="-237061"/>
          <a:stretch/>
        </p:blipFill>
        <p:spPr>
          <a:xfrm>
            <a:off x="6839640" y="2254320"/>
            <a:ext cx="3239640" cy="3209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Placeholder 1" descr=""/>
          <p:cNvPicPr/>
          <p:nvPr/>
        </p:nvPicPr>
        <p:blipFill>
          <a:blip r:embed="rId1"/>
          <a:srcRect l="-253696" t="-309957" r="-253696" b="-309957"/>
          <a:stretch/>
        </p:blipFill>
        <p:spPr>
          <a:xfrm>
            <a:off x="5823720" y="1645920"/>
            <a:ext cx="4255560" cy="4023720"/>
          </a:xfrm>
          <a:prstGeom prst="rect">
            <a:avLst/>
          </a:prstGeom>
          <a:ln w="0">
            <a:noFill/>
          </a:ln>
        </p:spPr>
      </p:pic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640" cy="694440"/>
          </a:xfrm>
          <a:prstGeom prst="rect">
            <a:avLst/>
          </a:prstGeom>
          <a:noFill/>
          <a:ln w="0">
            <a:noFill/>
          </a:ln>
        </p:spPr>
        <p:txBody>
          <a:bodyPr lIns="0" r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640" cy="456480"/>
          </a:xfrm>
          <a:prstGeom prst="rect">
            <a:avLst/>
          </a:prstGeom>
          <a:noFill/>
          <a:ln w="0">
            <a:noFill/>
          </a:ln>
        </p:spPr>
        <p:txBody>
          <a:bodyPr lIns="45720" rIns="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640" cy="34606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3" name="Date Placeholder 1"/>
          <p:cNvSpPr/>
          <p:nvPr/>
        </p:nvSpPr>
        <p:spPr>
          <a:xfrm>
            <a:off x="254880" y="5211360"/>
            <a:ext cx="1133640" cy="3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Placeholder 4" descr=""/>
          <p:cNvPicPr/>
          <p:nvPr/>
        </p:nvPicPr>
        <p:blipFill>
          <a:blip r:embed="rId1"/>
          <a:srcRect l="-253696" t="-309957" r="-253696" b="-309957"/>
          <a:stretch/>
        </p:blipFill>
        <p:spPr>
          <a:xfrm>
            <a:off x="5823720" y="1645920"/>
            <a:ext cx="4255560" cy="4023720"/>
          </a:xfrm>
          <a:prstGeom prst="rect">
            <a:avLst/>
          </a:prstGeom>
          <a:ln w="0">
            <a:noFill/>
          </a:ln>
        </p:spPr>
      </p:pic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640" cy="694440"/>
          </a:xfrm>
          <a:prstGeom prst="rect">
            <a:avLst/>
          </a:prstGeom>
          <a:noFill/>
          <a:ln w="0">
            <a:noFill/>
          </a:ln>
        </p:spPr>
        <p:txBody>
          <a:bodyPr lIns="0" r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640" cy="456480"/>
          </a:xfrm>
          <a:prstGeom prst="rect">
            <a:avLst/>
          </a:prstGeom>
          <a:noFill/>
          <a:ln w="0">
            <a:noFill/>
          </a:ln>
        </p:spPr>
        <p:txBody>
          <a:bodyPr lIns="45720" rIns="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640" cy="34606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8" name="Date Placeholder 6"/>
          <p:cNvSpPr/>
          <p:nvPr/>
        </p:nvSpPr>
        <p:spPr>
          <a:xfrm>
            <a:off x="254880" y="5211360"/>
            <a:ext cx="1133640" cy="3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icture Placeholder 2" descr=""/>
          <p:cNvPicPr/>
          <p:nvPr/>
        </p:nvPicPr>
        <p:blipFill>
          <a:blip r:embed="rId1"/>
          <a:srcRect l="-253696" t="-309957" r="-253696" b="-309957"/>
          <a:stretch/>
        </p:blipFill>
        <p:spPr>
          <a:xfrm>
            <a:off x="5823720" y="1645920"/>
            <a:ext cx="4255560" cy="4023720"/>
          </a:xfrm>
          <a:prstGeom prst="rect">
            <a:avLst/>
          </a:prstGeom>
          <a:ln w="0">
            <a:noFill/>
          </a:ln>
        </p:spPr>
      </p:pic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640" cy="694440"/>
          </a:xfrm>
          <a:prstGeom prst="rect">
            <a:avLst/>
          </a:prstGeom>
          <a:noFill/>
          <a:ln w="0">
            <a:noFill/>
          </a:ln>
        </p:spPr>
        <p:txBody>
          <a:bodyPr lIns="0" r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640" cy="456480"/>
          </a:xfrm>
          <a:prstGeom prst="rect">
            <a:avLst/>
          </a:prstGeom>
          <a:noFill/>
          <a:ln w="0">
            <a:noFill/>
          </a:ln>
        </p:spPr>
        <p:txBody>
          <a:bodyPr lIns="45720" rIns="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640" cy="34606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3" name="Date Placeholder 4"/>
          <p:cNvSpPr/>
          <p:nvPr/>
        </p:nvSpPr>
        <p:spPr>
          <a:xfrm>
            <a:off x="254880" y="5211360"/>
            <a:ext cx="1133640" cy="3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icture Placeholder 13" descr=""/>
          <p:cNvPicPr/>
          <p:nvPr/>
        </p:nvPicPr>
        <p:blipFill>
          <a:blip r:embed="rId1"/>
          <a:srcRect l="-166015" t="-255485" r="-166015" b="-255485"/>
          <a:stretch/>
        </p:blipFill>
        <p:spPr>
          <a:xfrm>
            <a:off x="212760" y="2254320"/>
            <a:ext cx="3026880" cy="3414960"/>
          </a:xfrm>
          <a:prstGeom prst="rect">
            <a:avLst/>
          </a:prstGeom>
          <a:ln w="0">
            <a:noFill/>
          </a:ln>
        </p:spPr>
      </p:pic>
      <p:sp>
        <p:nvSpPr>
          <p:cNvPr id="225" name="PlaceHolder 1"/>
          <p:cNvSpPr>
            <a:spLocks noGrp="1"/>
          </p:cNvSpPr>
          <p:nvPr>
            <p:ph/>
          </p:nvPr>
        </p:nvSpPr>
        <p:spPr>
          <a:xfrm>
            <a:off x="403560" y="397440"/>
            <a:ext cx="2835720" cy="1590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/>
          </p:nvPr>
        </p:nvSpPr>
        <p:spPr>
          <a:xfrm>
            <a:off x="6842880" y="397440"/>
            <a:ext cx="2835720" cy="15904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/>
          </p:nvPr>
        </p:nvSpPr>
        <p:spPr>
          <a:xfrm>
            <a:off x="3441240" y="3596760"/>
            <a:ext cx="3218400" cy="16812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8" name="Date Placeholder 9"/>
          <p:cNvSpPr/>
          <p:nvPr/>
        </p:nvSpPr>
        <p:spPr>
          <a:xfrm>
            <a:off x="254880" y="5211360"/>
            <a:ext cx="1133640" cy="3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ffffff"/>
                </a:solidFill>
                <a:latin typeface="Calibri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229" name="Picture Placeholder 14" descr=""/>
          <p:cNvPicPr/>
          <p:nvPr/>
        </p:nvPicPr>
        <p:blipFill>
          <a:blip r:embed="rId2"/>
          <a:srcRect l="-181223" t="-255485" r="-181223" b="-255485"/>
          <a:stretch/>
        </p:blipFill>
        <p:spPr>
          <a:xfrm>
            <a:off x="3419640" y="0"/>
            <a:ext cx="3239640" cy="3414960"/>
          </a:xfrm>
          <a:prstGeom prst="rect">
            <a:avLst/>
          </a:prstGeom>
          <a:ln w="0">
            <a:noFill/>
          </a:ln>
        </p:spPr>
      </p:pic>
      <p:pic>
        <p:nvPicPr>
          <p:cNvPr id="230" name="Picture Placeholder 15" descr=""/>
          <p:cNvPicPr/>
          <p:nvPr/>
        </p:nvPicPr>
        <p:blipFill>
          <a:blip r:embed="rId3"/>
          <a:srcRect l="-181223" t="-237061" r="-181223" b="-237061"/>
          <a:stretch/>
        </p:blipFill>
        <p:spPr>
          <a:xfrm>
            <a:off x="6839640" y="2254320"/>
            <a:ext cx="3239640" cy="3209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LibreOffice/7.3.0.3$Linux_X86_64 LibreOffice_project/30$Build-3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2022-02-13T22:13:45Z</dcterms:modified>
  <cp:revision>3</cp:revision>
  <dc:subject/>
  <dc:title/>
</cp:coreProperties>
</file>